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3" r:id="rId3"/>
    <p:sldId id="277" r:id="rId4"/>
    <p:sldId id="265" r:id="rId5"/>
    <p:sldId id="257" r:id="rId6"/>
    <p:sldId id="266" r:id="rId7"/>
    <p:sldId id="271" r:id="rId8"/>
    <p:sldId id="269" r:id="rId9"/>
    <p:sldId id="270" r:id="rId10"/>
    <p:sldId id="259" r:id="rId11"/>
    <p:sldId id="262" r:id="rId12"/>
    <p:sldId id="260" r:id="rId13"/>
    <p:sldId id="267" r:id="rId14"/>
    <p:sldId id="263" r:id="rId15"/>
    <p:sldId id="261" r:id="rId16"/>
    <p:sldId id="264" r:id="rId17"/>
    <p:sldId id="258" r:id="rId18"/>
    <p:sldId id="268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FD3EC-0CA6-41B0-84A8-CD18B032724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4;&#1077;&#1085;&#1100;%20&#1053;&#1077;&#1080;&#1079;&#1074;&#1077;&#1089;&#1090;&#1085;&#1086;&#1075;&#1086;%20&#1089;&#1086;&#1083;&#1076;&#1072;&#1090;&#1072;\-Zvuk-metronoma(muzofon.com)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44;.&#1055;%209&#1084;&#1072;&#1103;\9%20&#1084;&#1072;&#1103;2011\9&#1084;&#1072;&#1103;\&#1084;&#1086;&#1097;&#1085;&#1099;&#1081;%20&#1074;&#1079;&#1088;&#1099;&#1074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ru.wikipedia.org/wiki/%D0%A4%D0%B0%D0%B9%D0%BB:%D0%A4%D0%BE%D1%82%D0%BE20_Vdovenco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ы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466725"/>
            <a:ext cx="7856537" cy="592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8 мая 1967 года открыт мемориальный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архитектурный </a:t>
            </a:r>
            <a:r>
              <a:rPr lang="ru-RU" sz="2400" b="1" dirty="0"/>
              <a:t>ансамбль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«</a:t>
            </a:r>
            <a:r>
              <a:rPr lang="ru-RU" sz="2400" b="1" dirty="0"/>
              <a:t>Могила Неизвестного солдата</a:t>
            </a:r>
            <a:r>
              <a:rPr lang="ru-RU" sz="2400" b="1" dirty="0" smtClean="0"/>
              <a:t>», </a:t>
            </a:r>
          </a:p>
          <a:p>
            <a:pPr algn="ctr"/>
            <a:r>
              <a:rPr lang="ru-RU" sz="2400" b="1" dirty="0" smtClean="0"/>
              <a:t>созданный по проекту архитекторов Д. И. </a:t>
            </a:r>
            <a:r>
              <a:rPr lang="ru-RU" sz="2400" b="1" dirty="0" err="1" smtClean="0"/>
              <a:t>Бурдина</a:t>
            </a:r>
            <a:r>
              <a:rPr lang="ru-RU" sz="2400" b="1" dirty="0" smtClean="0"/>
              <a:t>, В. А. Климова, Ю. Р. </a:t>
            </a:r>
            <a:r>
              <a:rPr lang="ru-RU" sz="2400" b="1" dirty="0" err="1" smtClean="0"/>
              <a:t>Рабаева</a:t>
            </a:r>
            <a:r>
              <a:rPr lang="ru-RU" sz="2400" b="1" dirty="0" smtClean="0"/>
              <a:t> и скульптора Н. В. Томского, и зажжён Вечный огонь.</a:t>
            </a:r>
          </a:p>
          <a:p>
            <a:pPr algn="ctr"/>
            <a:r>
              <a:rPr lang="ru-RU" sz="2400" b="1" dirty="0" smtClean="0"/>
              <a:t>К  сожалению, и  сегодня, через  70 лет  после  победного  мая, многие  герои  остаются  неизвестными.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357538"/>
            <a:ext cx="6248759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480"/>
            <a:ext cx="85011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 надгробной плите установлена бронзовая композиция — солдатская каска и лавровая ветвь, лежащие на боевом знамени.</a:t>
            </a:r>
          </a:p>
          <a:p>
            <a:pPr algn="ctr"/>
            <a:r>
              <a:rPr lang="ru-RU" b="1" dirty="0" smtClean="0"/>
              <a:t>В центре мемориала — ниша с надписью </a:t>
            </a:r>
          </a:p>
          <a:p>
            <a:pPr algn="ctr"/>
            <a:r>
              <a:rPr lang="ru-RU" sz="2400" b="1" dirty="0" smtClean="0"/>
              <a:t>«Имя твоё неизвестно, подвиг твой бессмертен» </a:t>
            </a:r>
          </a:p>
          <a:p>
            <a:pPr algn="ctr"/>
            <a:r>
              <a:rPr lang="ru-RU" b="1" dirty="0" smtClean="0"/>
              <a:t>(предложена С. В. Михалковым, по другой версии — результат совместного творчества поэтов и писателей М. К. Луконина, С. В. Михалкова, К. М. Симонова и С. С. Смирнова</a:t>
            </a:r>
            <a:r>
              <a:rPr lang="en-US" b="1" dirty="0" smtClean="0"/>
              <a:t>)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18436" name="Picture 4" descr="&amp;ucy; &amp;mcy;&amp;ocy;&amp;gcy;&amp;icy;&amp;lcy;&amp;ycy; &amp;ncy;&amp;iecy;&amp;icy;&amp;zcy;&amp;vcy;&amp;iecy;&amp;scy;&amp;tcy;&amp;ncy;&amp;ocy;&amp;gcy;&amp;ocy; &amp;scy;&amp;ocy;&amp;lcy;&amp;dcy;&amp;a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643182"/>
            <a:ext cx="5000660" cy="3750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28680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Справа, вдоль Кремлевской стены, поставлены в ряд урны, где хранится священная земля городов-героев и чеканное изображение медали «Золотая Звезда». :</a:t>
            </a:r>
          </a:p>
          <a:p>
            <a:r>
              <a:rPr lang="ru-RU" b="1" dirty="0" smtClean="0"/>
              <a:t>•	«Ленинград» (с Пискарёвского кладбища),</a:t>
            </a:r>
          </a:p>
          <a:p>
            <a:r>
              <a:rPr lang="ru-RU" b="1" dirty="0" smtClean="0"/>
              <a:t>•	«Киев» (от подножия Обелиска участникам обороны города),</a:t>
            </a:r>
          </a:p>
          <a:p>
            <a:r>
              <a:rPr lang="ru-RU" b="1" dirty="0" smtClean="0"/>
              <a:t>•	«Сталинград» (с Мамаева кургана) — </a:t>
            </a:r>
          </a:p>
          <a:p>
            <a:r>
              <a:rPr lang="ru-RU" b="1" dirty="0" smtClean="0"/>
              <a:t>•	«Одесса» (с рубежей обороны),</a:t>
            </a:r>
          </a:p>
          <a:p>
            <a:r>
              <a:rPr lang="ru-RU" b="1" dirty="0" smtClean="0"/>
              <a:t>•	«Севастополь» (с Малахова кургана),</a:t>
            </a:r>
          </a:p>
          <a:p>
            <a:r>
              <a:rPr lang="ru-RU" b="1" dirty="0" smtClean="0"/>
              <a:t>•	«Минск» (с рубежей обороны),</a:t>
            </a:r>
          </a:p>
          <a:p>
            <a:r>
              <a:rPr lang="ru-RU" b="1" dirty="0" smtClean="0"/>
              <a:t>•	«Керчь» (с рубежей обороны),</a:t>
            </a:r>
          </a:p>
          <a:p>
            <a:r>
              <a:rPr lang="ru-RU" b="1" dirty="0" smtClean="0"/>
              <a:t>•	«Новороссийск» (с рубежей обороны),</a:t>
            </a:r>
          </a:p>
          <a:p>
            <a:r>
              <a:rPr lang="ru-RU" b="1" dirty="0" smtClean="0"/>
              <a:t>•	«Брестская крепость» (от подножия стен),</a:t>
            </a:r>
          </a:p>
          <a:p>
            <a:r>
              <a:rPr lang="ru-RU" b="1" dirty="0" smtClean="0"/>
              <a:t>•	«Тула» (с рубежей обороны),</a:t>
            </a:r>
          </a:p>
          <a:p>
            <a:r>
              <a:rPr lang="ru-RU" b="1" dirty="0" smtClean="0"/>
              <a:t>•	«Мурманск» (с рубежей обороны),</a:t>
            </a:r>
          </a:p>
          <a:p>
            <a:r>
              <a:rPr lang="ru-RU" b="1" dirty="0" smtClean="0"/>
              <a:t>•	«Смоленск» (с рубежей оборон</a:t>
            </a:r>
            <a:r>
              <a:rPr lang="ru-RU" sz="2000" b="1" dirty="0" smtClean="0"/>
              <a:t>ы).</a:t>
            </a:r>
          </a:p>
          <a:p>
            <a:endParaRPr lang="ru-RU" b="1" dirty="0" smtClean="0"/>
          </a:p>
          <a:p>
            <a:r>
              <a:rPr lang="ru-RU" b="1" dirty="0"/>
              <a:t> </a:t>
            </a:r>
          </a:p>
          <a:p>
            <a:endParaRPr lang="ru-RU" dirty="0"/>
          </a:p>
        </p:txBody>
      </p:sp>
      <p:pic>
        <p:nvPicPr>
          <p:cNvPr id="17412" name="Picture 4" descr="&amp;mcy;&amp;ocy;&amp;gcy;&amp;icy;&amp;lcy;&amp;acy; &amp;ncy;&amp;iecy;&amp;icy;&amp;zcy;&amp;vcy;&amp;iecy;&amp;scy;&amp;tcy;&amp;ncy;&amp;ocy;&amp;gcy;&amp;ocy; &amp;scy;&amp;ocy;&amp;lcy;&amp;dcy;&amp;acy;&amp;tcy;&amp;acy; &amp;fcy;&amp;ocy;&amp;t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921916"/>
            <a:ext cx="4286248" cy="2764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85794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». </a:t>
            </a:r>
            <a:r>
              <a:rPr lang="ru-RU" b="1" dirty="0"/>
              <a:t>С левой стороны</a:t>
            </a:r>
            <a:r>
              <a:rPr lang="ru-RU" dirty="0"/>
              <a:t> — позолоченная надпись «ГОРОДА ВОИНСКОЙ СЛАВЫ», вдоль тумбы — названия 40 городов в порядке присвоения почётного звания, размещенные столбцами по 4 города. Всего на тумбе имеется место для 48 городов, которым может быть присвоено это почётное звание</a:t>
            </a:r>
          </a:p>
        </p:txBody>
      </p:sp>
      <p:pic>
        <p:nvPicPr>
          <p:cNvPr id="24578" name="Picture 2" descr="10 &amp;rcy;&amp;ucy;&amp;bcy; &amp;Gcy;&amp;Vcy;&amp;Scy; &amp;Kcy;&amp;ucy;&amp;rcy;&amp;scy;&amp;kcy; &amp;vcy; &amp;dcy;&amp;acy;&amp;rcy; (&amp;Kcy;&amp;icy;&amp;rcy;&amp;ocy;&amp;vcy; (&amp;Kcy;&amp;icy;&amp;rcy;&amp;ocy;&amp;vcy;&amp;scy;&amp;kcy;&amp;acy;&amp;yacy; &amp;ocy;&amp;bcy;&amp;lcy;.)). &amp;ZHcy;&amp;iecy;&amp;lcy;&amp;acy;&amp;yucy;&amp;shchcy;&amp;icy;&amp;iecy;. &amp;Dcy;&amp;acy;&amp;rcy;&amp;ucy; &amp;dcy;&amp;acy;&amp;r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8" cy="6697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2844" y="4929198"/>
            <a:ext cx="87154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С левой стороны — позолоченная надпись «ГОРОДА ВОИНСКОЙ СЛАВЫ», вдоль тумбы — названия 40 городов в порядке присвоения почётного звания, размещенные столбцами по 4 города. Всего на тумбе имеется место для 48 городов, которым может быть присвоено это почётное звание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3143248"/>
            <a:ext cx="39290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церемонии  принимают участие государственные деятели, делегации, главы иностранных государств и правительств, ветераны Великой Отечественной войны, воспитанники </a:t>
            </a:r>
            <a:r>
              <a:rPr lang="ru-RU" b="1" dirty="0" err="1" smtClean="0"/>
              <a:t>довузовских</a:t>
            </a:r>
            <a:r>
              <a:rPr lang="ru-RU" b="1" dirty="0" smtClean="0"/>
              <a:t> образовательных учреждений Министерства Обороны.</a:t>
            </a:r>
          </a:p>
          <a:p>
            <a:r>
              <a:rPr lang="ru-RU" b="1" dirty="0" smtClean="0"/>
              <a:t>Традиционно мемориал является местом посещения туристов и молодожёнов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071810"/>
            <a:ext cx="483718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143505" y="714356"/>
            <a:ext cx="3714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Ежегодно, в дни памяти, посвящённые Великой Отечественной войне, проходит церемония возложения венков к Могиле Неизвестного Солдата.</a:t>
            </a:r>
            <a:endParaRPr lang="ru-RU" dirty="0"/>
          </a:p>
        </p:txBody>
      </p:sp>
      <p:pic>
        <p:nvPicPr>
          <p:cNvPr id="6" name="Picture 4" descr="&amp;mcy;&amp;ocy;&amp;gcy;&amp;icy;&amp;lcy;&amp;acy; &amp;ncy;&amp;iecy;&amp;icy;&amp;zcy;&amp;vcy;&amp;iecy;&amp;scy;&amp;tcy;&amp;ncy;&amp;ocy;&amp;gcy;&amp;ocy; &amp;scy;&amp;ocy;&amp;lcy;&amp;dcy;&amp;acy;&amp;tcy;&amp;acy; &amp;vcy; &amp;mcy;&amp;ocy;&amp;scy;&amp;kcy;&amp;v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1"/>
            <a:ext cx="471601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810000" cy="2146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857496"/>
            <a:ext cx="4572032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14876" y="357166"/>
            <a:ext cx="364333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Смена караула у Могилы Неизвестного Солдата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44" y="3357562"/>
            <a:ext cx="3714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 12 декабря 1997 года в соответствии с Указом Президента России пост № 1 почётного караула был перенесён от Мавзолея Ленина к Могиле Неизвестного солдата. Караул осуществляется военнослужащими Президентского полка. Смена караула происходит каждый час.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116632"/>
            <a:ext cx="662473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На  братских  могилах</a:t>
            </a:r>
          </a:p>
          <a:p>
            <a:r>
              <a:rPr lang="ru-RU" i="1" dirty="0" smtClean="0"/>
              <a:t>                 не  ставят  крестов, </a:t>
            </a:r>
          </a:p>
          <a:p>
            <a:r>
              <a:rPr lang="ru-RU" i="1" dirty="0" smtClean="0"/>
              <a:t>И  вдовы  на  них  не  рыдают,</a:t>
            </a:r>
          </a:p>
          <a:p>
            <a:r>
              <a:rPr lang="ru-RU" i="1" dirty="0" smtClean="0"/>
              <a:t>К  ним  кто-то  приносит</a:t>
            </a:r>
          </a:p>
          <a:p>
            <a:r>
              <a:rPr lang="ru-RU" i="1" dirty="0" smtClean="0"/>
              <a:t>                         букеты  цветов, </a:t>
            </a:r>
          </a:p>
          <a:p>
            <a:r>
              <a:rPr lang="ru-RU" i="1" dirty="0" smtClean="0"/>
              <a:t>И  Вечный  огонь  зажигают.</a:t>
            </a:r>
          </a:p>
          <a:p>
            <a:r>
              <a:rPr lang="ru-RU" i="1" dirty="0" smtClean="0"/>
              <a:t>Здесь  раньше  вставала</a:t>
            </a:r>
          </a:p>
          <a:p>
            <a:r>
              <a:rPr lang="ru-RU" i="1" dirty="0" smtClean="0"/>
              <a:t>                          земля  на  дыбы,</a:t>
            </a:r>
          </a:p>
          <a:p>
            <a:r>
              <a:rPr lang="ru-RU" i="1" dirty="0" smtClean="0"/>
              <a:t>А  нынче – гранитные  плиты.</a:t>
            </a:r>
          </a:p>
          <a:p>
            <a:r>
              <a:rPr lang="ru-RU" i="1" dirty="0" smtClean="0"/>
              <a:t>Здесь  нет  ни  одной</a:t>
            </a:r>
          </a:p>
          <a:p>
            <a:r>
              <a:rPr lang="ru-RU" i="1" dirty="0" smtClean="0"/>
              <a:t>            персональной  судьбы –</a:t>
            </a:r>
          </a:p>
          <a:p>
            <a:r>
              <a:rPr lang="ru-RU" i="1" dirty="0" smtClean="0"/>
              <a:t>Все  судьбы  в  единую  слиты.</a:t>
            </a:r>
          </a:p>
          <a:p>
            <a:r>
              <a:rPr lang="ru-RU" i="1" dirty="0" smtClean="0"/>
              <a:t>А  в  Вечном  огне  виден</a:t>
            </a:r>
          </a:p>
          <a:p>
            <a:r>
              <a:rPr lang="ru-RU" i="1" dirty="0" smtClean="0"/>
              <a:t>                   вспыхнувший  танк,</a:t>
            </a:r>
          </a:p>
          <a:p>
            <a:r>
              <a:rPr lang="ru-RU" i="1" dirty="0" smtClean="0"/>
              <a:t>Горящие  русские  хаты,</a:t>
            </a:r>
          </a:p>
          <a:p>
            <a:r>
              <a:rPr lang="ru-RU" i="1" dirty="0" smtClean="0"/>
              <a:t>Горящий  Смоленск</a:t>
            </a:r>
          </a:p>
          <a:p>
            <a:r>
              <a:rPr lang="ru-RU" i="1" dirty="0" smtClean="0"/>
              <a:t>                и  горящий  рейхстаг,</a:t>
            </a:r>
          </a:p>
          <a:p>
            <a:r>
              <a:rPr lang="ru-RU" i="1" dirty="0" smtClean="0"/>
              <a:t>Горящее  сердце  солдата.</a:t>
            </a:r>
          </a:p>
          <a:p>
            <a:r>
              <a:rPr lang="ru-RU" i="1" dirty="0" smtClean="0"/>
              <a:t>У  братских  могил</a:t>
            </a:r>
          </a:p>
          <a:p>
            <a:r>
              <a:rPr lang="ru-RU" i="1" dirty="0" smtClean="0"/>
              <a:t>          нет  заплаканных  вдов –</a:t>
            </a:r>
          </a:p>
          <a:p>
            <a:r>
              <a:rPr lang="ru-RU" i="1" dirty="0" smtClean="0"/>
              <a:t>Сюда  ходят  люди  покрепче.</a:t>
            </a:r>
          </a:p>
          <a:p>
            <a:r>
              <a:rPr lang="ru-RU" i="1" dirty="0" smtClean="0"/>
              <a:t>На  братских  могилах</a:t>
            </a:r>
          </a:p>
          <a:p>
            <a:r>
              <a:rPr lang="ru-RU" i="1" dirty="0" smtClean="0"/>
              <a:t>                   не  ставят  крестов,</a:t>
            </a:r>
          </a:p>
          <a:p>
            <a:r>
              <a:rPr lang="ru-RU" i="1" dirty="0" smtClean="0"/>
              <a:t>Но  разве  от  этого  легче?  (Владимир  Маяковский)</a:t>
            </a:r>
          </a:p>
          <a:p>
            <a:endParaRPr lang="ru-RU" i="1" dirty="0" smtClean="0"/>
          </a:p>
          <a:p>
            <a:r>
              <a:rPr lang="ru-RU" i="1" dirty="0" smtClean="0"/>
              <a:t>   </a:t>
            </a:r>
            <a:endParaRPr lang="ru-RU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284984"/>
            <a:ext cx="4507434" cy="2786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665663" cy="6499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0034" y="4286256"/>
            <a:ext cx="80724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Ветераны: «Во </a:t>
            </a:r>
            <a:r>
              <a:rPr lang="ru-RU" b="1" dirty="0"/>
              <a:t>время Великой Отечественной и Первой мировой войн погибло много солдат, и имена многих из них до сих пор не установлены. Несмотря на то что работают поисковые отряды, 70 лет мы находим не захороненных солдат,  Праздник нужен в память тех, кто не вернулся с войны и про кого мы даже не знаем. </a:t>
            </a:r>
            <a:r>
              <a:rPr lang="ru-RU" b="1" dirty="0" smtClean="0"/>
              <a:t>Целые </a:t>
            </a:r>
            <a:r>
              <a:rPr lang="ru-RU" b="1" dirty="0"/>
              <a:t>корпуса солдат пропадали</a:t>
            </a:r>
            <a:r>
              <a:rPr lang="ru-RU" b="1" dirty="0" smtClean="0"/>
              <a:t>.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И надо </a:t>
            </a:r>
            <a:r>
              <a:rPr lang="ru-RU" sz="2400" b="1" dirty="0" smtClean="0"/>
              <a:t>помнить  </a:t>
            </a:r>
            <a:r>
              <a:rPr lang="ru-RU" sz="2400" b="1" dirty="0"/>
              <a:t>о </a:t>
            </a:r>
            <a:r>
              <a:rPr lang="ru-RU" sz="2400" b="1" dirty="0" smtClean="0"/>
              <a:t>них!!!»</a:t>
            </a:r>
          </a:p>
          <a:p>
            <a:r>
              <a:rPr lang="ru-RU" b="1" dirty="0" smtClean="0"/>
              <a:t>В  Тацинском  районе  более  30 братских  захоронений, в  которых  покоятся  более  8400 солдат  и  офицеров  Второй  мировой, имена  6 647  неизвестны.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amp;Zcy;&amp;Acy;&amp;Ocy; &quot;&amp;YUcy;&amp;ncy;&amp;icy;&amp;kcy;&amp;ocy;&amp;ncy;&quot; &quot;&amp;Bcy;&amp;iecy;&amp;lcy;&amp;ocy;&amp;shcy;&amp;vcy;&amp;iecy;&amp;jcy;&amp;kcy;&amp;acy;&quot; &amp;SHcy;&amp;vcy;&amp;iecy;&amp;jcy;&amp;ncy;&amp;ycy;&amp;iecy; &amp;mcy;&amp;acy;&amp;shcy;&amp;icy;&amp;ncy;&amp;ycy;, &amp;ocy;&amp;vcy;&amp;iecy;&amp;rcy;&amp;lcy;&amp;ocy;&amp;kcy;&amp;icy;, &amp;tcy;&amp;ocy;&amp;vcy;&amp;acy;&amp;rcy;&amp;ycy; &amp;dcy;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7889787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-Zvuk-metronom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528" y="6553200"/>
            <a:ext cx="304800" cy="304800"/>
          </a:xfrm>
          <a:prstGeom prst="rect">
            <a:avLst/>
          </a:prstGeom>
        </p:spPr>
      </p:pic>
      <p:pic>
        <p:nvPicPr>
          <p:cNvPr id="4" name="-Zvuk-metronom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04448" y="6613525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83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8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 декабря –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День Неизвестного солдата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С  2014 года, в  соответствии  с  Указом  Президента  РФ Владимира Путина «О  днях  воинской  славы» 3 декабря стали  отмечать  День Неизвестного солдата  в  память  о  российских  и  советских  воинах, погибших  в  боевых  действиях  на  территории  нашей  страны  или  за  её  пределами, чьё  имя  осталось  неизвестным. </a:t>
            </a:r>
          </a:p>
          <a:p>
            <a:pPr>
              <a:buNone/>
            </a:pPr>
            <a:r>
              <a:rPr lang="ru-RU" dirty="0" smtClean="0"/>
              <a:t>Пропасть  без  вести – не  значит раствориться  во  тьме  истории, поэтому безымянные  герои  живы  в  сердцах  людей. Память  о  каждом  солдате, защищавшем  нашу  Родину, священна. День  Неизвестного  солдата – это наш  общий  земной  поклон  людям, которые  ценой  своей жизни  сберегли  Россию, это  дань  благодарности  всем  тем, кто  погиб  на  фронтах  и  чьи  могилы  не  могут  навестить  их  родственники  и  потомки, но  куда  всегда  будут  приходить  нынешнее  и  будущие  поколения  россиян. </a:t>
            </a:r>
          </a:p>
          <a:p>
            <a:pPr>
              <a:buNone/>
            </a:pPr>
            <a:r>
              <a:rPr lang="ru-RU" dirty="0" smtClean="0"/>
              <a:t> Основанием для установления памятной даты именно в этот день стало </a:t>
            </a:r>
          </a:p>
          <a:p>
            <a:pPr>
              <a:buNone/>
            </a:pPr>
            <a:r>
              <a:rPr lang="ru-RU" dirty="0" smtClean="0"/>
              <a:t>     3 декабря 1966 года, когда в ознаменование 25-й годовщины разгрома немецких войск под Москвой прах неизвестного солдата был перенесен из братской могилы советских воинов, расположенной на 41-м км Ленинградского шоссе, и торжественно захоронен в Александровском саду у стен Кремля.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5922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В 2014 году была утверждена эмблема </a:t>
            </a:r>
            <a:br>
              <a:rPr lang="ru-RU" sz="2800" b="1" dirty="0" smtClean="0"/>
            </a:br>
            <a:r>
              <a:rPr lang="ru-RU" sz="2800" b="1" dirty="0" smtClean="0"/>
              <a:t>(с описанием) Дня Неизвестного солдата.</a:t>
            </a:r>
            <a:br>
              <a:rPr lang="ru-RU" sz="2800" b="1" dirty="0" smtClean="0"/>
            </a:br>
            <a:r>
              <a:rPr lang="ru-RU" sz="2800" dirty="0" smtClean="0"/>
              <a:t> </a:t>
            </a:r>
            <a:r>
              <a:rPr lang="ru-RU" sz="1800" b="1" dirty="0" smtClean="0"/>
              <a:t>В народе говорят, что души погибших за Отчизну солдат превращаются в журавлей. Эти красивые, гордые птицы стали символом бессмертия души бойцов, которые не вернулись с той далекой войны. Имена многих из них до сих пор остаются неизвестными. </a:t>
            </a:r>
            <a:br>
              <a:rPr lang="ru-RU" sz="1800" b="1" dirty="0" smtClean="0"/>
            </a:br>
            <a:r>
              <a:rPr lang="ru-RU" sz="1800" b="1" dirty="0" smtClean="0"/>
              <a:t>Память о тех, кто остался Неизвестным солдатом, на чьих могилах нет имен, хранит Вечный огонь. Он горит на Могиле Неизвестного солдата у Кремлевской стены и у сотен мемориалов по всей России. Подвиг защитников Отечества бессмертен, и символ нашей Вечной памяти – огненные журавли у самого сердца.  </a:t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4" name="Picture 2" descr="http://plazdarm.ucoz.ru/_nw/0/275909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822960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3116"/>
            <a:ext cx="87868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Зовёт война неравнодушных, 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i="1" dirty="0">
                <a:solidFill>
                  <a:srgbClr val="C00000"/>
                </a:solidFill>
              </a:rPr>
              <a:t>В лесную глушь, земную даль,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i="1" dirty="0">
                <a:solidFill>
                  <a:srgbClr val="C00000"/>
                </a:solidFill>
              </a:rPr>
              <a:t>Не застудивших свои души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i="1" dirty="0">
                <a:solidFill>
                  <a:srgbClr val="C00000"/>
                </a:solidFill>
              </a:rPr>
              <a:t>В столичных тёплых городах.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 </a:t>
            </a:r>
          </a:p>
          <a:p>
            <a:r>
              <a:rPr lang="ru-RU" b="1" dirty="0" smtClean="0"/>
              <a:t>Только  одна  Великая  Отечественная  война  поглотила  в  своем  пламени  пять  миллионов  человек, даже  не  спросив, как  их  зовут. </a:t>
            </a:r>
          </a:p>
          <a:p>
            <a:r>
              <a:rPr lang="ru-RU" b="1" dirty="0" smtClean="0"/>
              <a:t>Если </a:t>
            </a:r>
            <a:r>
              <a:rPr lang="ru-RU" b="1" dirty="0"/>
              <a:t>открыть любую изданную в нашей стране «Книгу Памяти», то напротив фамилий огромного числа советских солдат, не вернувшихся с Великой Отечественной войны, написано — «пропал без вести». </a:t>
            </a:r>
            <a:r>
              <a:rPr lang="ru-RU" b="1" dirty="0" smtClean="0"/>
              <a:t>За  годы  Великой  Отечественной  без  вести  пропали  4,5 миллиона  человек: примерно  треть  попали  в  плен, кого-то  не  успели  внести  во  фронтовые  сводки  погибших. Бывало, что  «пропадали»  целыми  батальонами – командование  уничтожало  документы, которые  могли  попасть  врагу.  </a:t>
            </a:r>
          </a:p>
          <a:p>
            <a:pPr algn="ctr"/>
            <a:endParaRPr lang="ru-RU" b="1" dirty="0"/>
          </a:p>
        </p:txBody>
      </p:sp>
      <p:pic>
        <p:nvPicPr>
          <p:cNvPr id="3" name="Picture 10" descr="vzryv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00728" y="0"/>
            <a:ext cx="3143272" cy="3144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слайд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30718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мощный взры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 flipH="1" flipV="1">
            <a:off x="8877327" y="6857999"/>
            <a:ext cx="45719" cy="45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54" y="-36115"/>
            <a:ext cx="9192154" cy="689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4642009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509120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Далеко не у всех тех, кто числится убитым, указано место захоронения. </a:t>
            </a:r>
          </a:p>
          <a:p>
            <a:r>
              <a:rPr lang="ru-RU" b="1" dirty="0" smtClean="0"/>
              <a:t>Эти бойцы и командиры Красной Армии так и остались лежать там, где их настигла смерть: в обвалившихся блиндажах, в засыпанных окопах или воронках, а порой и под открытым небом. В полях, лесах и болотах России до сих пор лежат безвестные останки воинов, погибших на той войне. Сейчас лишь очень немногим воинам, чьи останки находят поисковики, удается вернуть имена. </a:t>
            </a:r>
          </a:p>
          <a:p>
            <a:r>
              <a:rPr lang="ru-RU" b="1" dirty="0" smtClean="0"/>
              <a:t>Остальные так и остаются «Неизвестными солдатами»той далёкой и страшной войны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ru/thumb/d/dd/%D0%A4%D0%BE%D1%82%D0%BE20_Vdovenco.jpg/300px-%D0%A4%D0%BE%D1%82%D0%BE20_Vdovenco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071678"/>
            <a:ext cx="578647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5720" y="714356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И</a:t>
            </a:r>
            <a:r>
              <a:rPr lang="ru-RU" b="1" dirty="0" smtClean="0">
                <a:solidFill>
                  <a:srgbClr val="C00000"/>
                </a:solidFill>
              </a:rPr>
              <a:t>менно 3 декабря 1966 года в ознаменование 25-летней годовщины разгрома немецких войск под Москвой прах неизвестного солдата был перенесен из братской могилы на 41-м км Ленинградского шоссе и торжественно захоронен в Александровском саду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11.nnm.ru/4/0/2/e/6/a5182d19f9f2271dccf78cdf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2098" y="1000107"/>
            <a:ext cx="6581902" cy="5857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2844" y="142852"/>
            <a:ext cx="8858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 мая 1967 года в Ленинграде от Вечного огня на Марсовом поле зажгли факел, который по эстафете доставили в Москву. </a:t>
            </a:r>
          </a:p>
          <a:p>
            <a:r>
              <a:rPr lang="ru-RU" b="1" dirty="0" smtClean="0"/>
              <a:t>Рассказывают, что на всем пути </a:t>
            </a:r>
          </a:p>
          <a:p>
            <a:r>
              <a:rPr lang="ru-RU" b="1" dirty="0" smtClean="0"/>
              <a:t>от Ленинграда до Москвы </a:t>
            </a:r>
          </a:p>
          <a:p>
            <a:r>
              <a:rPr lang="ru-RU" b="1" dirty="0" smtClean="0"/>
              <a:t>стоял живой коридор</a:t>
            </a:r>
          </a:p>
          <a:p>
            <a:r>
              <a:rPr lang="ru-RU" b="1" dirty="0" smtClean="0"/>
              <a:t> — люди хотели видеть то,</a:t>
            </a:r>
          </a:p>
          <a:p>
            <a:r>
              <a:rPr lang="ru-RU" b="1" dirty="0" smtClean="0"/>
              <a:t> что было для них свято. </a:t>
            </a:r>
          </a:p>
          <a:p>
            <a:r>
              <a:rPr lang="ru-RU" b="1" dirty="0" smtClean="0"/>
              <a:t>Ранним утром 8 мая </a:t>
            </a:r>
          </a:p>
          <a:p>
            <a:r>
              <a:rPr lang="ru-RU" b="1" dirty="0" smtClean="0"/>
              <a:t>кортеж достиг Москвы. </a:t>
            </a:r>
          </a:p>
          <a:p>
            <a:r>
              <a:rPr lang="ru-RU" b="1" dirty="0" smtClean="0"/>
              <a:t>Улицы также были </a:t>
            </a:r>
          </a:p>
          <a:p>
            <a:r>
              <a:rPr lang="ru-RU" b="1" dirty="0" smtClean="0"/>
              <a:t>до отказа заполнены </a:t>
            </a:r>
          </a:p>
          <a:p>
            <a:r>
              <a:rPr lang="ru-RU" b="1" dirty="0" smtClean="0"/>
              <a:t>людьми.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5" y="142852"/>
            <a:ext cx="82153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 Манежной площади факел принял Герой Советского Союза, легендарный летчик Алексей </a:t>
            </a:r>
            <a:r>
              <a:rPr lang="ru-RU" b="1" dirty="0" err="1" smtClean="0"/>
              <a:t>Маресьев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Люди замерли, </a:t>
            </a:r>
            <a:endParaRPr lang="en-US" b="1" dirty="0" smtClean="0"/>
          </a:p>
          <a:p>
            <a:r>
              <a:rPr lang="ru-RU" b="1" dirty="0" smtClean="0"/>
              <a:t>стараясь не пропустить </a:t>
            </a:r>
            <a:endParaRPr lang="en-US" b="1" dirty="0" smtClean="0"/>
          </a:p>
          <a:p>
            <a:r>
              <a:rPr lang="ru-RU" b="1" dirty="0" smtClean="0"/>
              <a:t>самого важного мига — </a:t>
            </a:r>
            <a:endParaRPr lang="en-US" b="1" dirty="0" smtClean="0"/>
          </a:p>
          <a:p>
            <a:r>
              <a:rPr lang="ru-RU" b="1" dirty="0" smtClean="0"/>
              <a:t>зажжения Вечного огня.</a:t>
            </a:r>
          </a:p>
          <a:p>
            <a:endParaRPr lang="ru-RU" dirty="0"/>
          </a:p>
        </p:txBody>
      </p:sp>
      <p:pic>
        <p:nvPicPr>
          <p:cNvPr id="1026" name="Picture 2" descr="&quot;&amp;Icy;&amp;mcy;&amp;yacy; &amp;tcy;&amp;vcy;&amp;ocy;&amp;iecy; &amp;ncy;&amp;iecy;&amp;icy;&amp;zcy;&amp;vcy;&amp;iecy;&amp;scy;&amp;tcy;&amp;ncy;&amp;ocy;, &amp;pcy;&amp;ocy;&amp;dcy;&amp;vcy;&amp;icy;&amp;gcy; &amp;tcy;&amp;vcy;&amp;ocy;&amp;jcy; &amp;bcy;&amp;iecy;&amp;scy;&amp;scy;&amp;mcy;&amp;iecy;&amp;rcy;&amp;tcy;&amp;iecy;&amp;n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5754" y="1571612"/>
            <a:ext cx="6348246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quot;&amp;Icy;&amp;mcy;&amp;yacy; &amp;tcy;&amp;vcy;&amp;ocy;&amp;iecy; &amp;ncy;&amp;iecy;&amp;icy;&amp;zcy;&amp;vcy;&amp;iecy;&amp;scy;&amp;tcy;&amp;ncy;&amp;ocy;, &amp;pcy;&amp;ocy;&amp;dcy;&amp;vcy;&amp;icy;&amp;gcy; &amp;tcy;&amp;vcy;&amp;ocy;&amp;jcy; &amp;bcy;&amp;iecy;&amp;scy;&amp;scy;&amp;mcy;&amp;iecy;&amp;rcy;&amp;tcy;&amp;iecy;&amp;n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912" y="1214421"/>
            <a:ext cx="7959054" cy="5368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Практически у всех людей, причастных к созданию этого памятника, </a:t>
            </a:r>
          </a:p>
          <a:p>
            <a:pPr algn="ctr"/>
            <a:r>
              <a:rPr lang="ru-RU" b="1" dirty="0" smtClean="0"/>
              <a:t>было ощущение, что это главное дело их жизни</a:t>
            </a:r>
          </a:p>
          <a:p>
            <a:pPr algn="ctr"/>
            <a:r>
              <a:rPr lang="ru-RU" b="1" dirty="0" smtClean="0"/>
              <a:t> и оно — HАВСЕГДА, HАВЕЧHО.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720</Words>
  <Application>Microsoft Office PowerPoint</Application>
  <PresentationFormat>Экран (4:3)</PresentationFormat>
  <Paragraphs>96</Paragraphs>
  <Slides>19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3 декабря –  День Неизвестного солдата</vt:lpstr>
      <vt:lpstr>В 2014 году была утверждена эмблема  (с описанием) Дня Неизвестного солдата.  В народе говорят, что души погибших за Отчизну солдат превращаются в журавлей. Эти красивые, гордые птицы стали символом бессмертия души бойцов, которые не вернулись с той далекой войны. Имена многих из них до сих пор остаются неизвестными.  Память о тех, кто остался Неизвестным солдатом, на чьих могилах нет имен, хранит Вечный огонь. Он горит на Могиле Неизвестного солдата у Кремлевской стены и у сотен мемориалов по всей России. Подвиг защитников Отечества бессмертен, и символ нашей Вечной памяти – огненные журавли у самого сердца. 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Неизвестного солдата</dc:title>
  <dc:creator>Наталья</dc:creator>
  <cp:lastModifiedBy>мы</cp:lastModifiedBy>
  <cp:revision>33</cp:revision>
  <dcterms:created xsi:type="dcterms:W3CDTF">2014-12-02T17:01:09Z</dcterms:created>
  <dcterms:modified xsi:type="dcterms:W3CDTF">2020-12-02T09:03:19Z</dcterms:modified>
</cp:coreProperties>
</file>